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f6714327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f6714327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f6714327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f6714327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f6714327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f6714327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f6714327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f6714327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f6714327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f6714327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b2edc1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b2edc1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fb2edc1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fb2edc1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6714327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6714327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6714327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6714327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f6714327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f6714327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f6714327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f6714327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5321b2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5321b2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f6714327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f6714327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59d565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559d565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559d565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559d565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muhammadardiputra/potato-leaf-disease-dataset" TargetMode="External"/><Relationship Id="rId4" Type="http://schemas.openxmlformats.org/officeDocument/2006/relationships/hyperlink" Target="https://www.youtube.com/watch?v=Mubj_fqiAv8&amp;list=PLeo1K3hjS3uu7CxAacxVndI4bE_o3BDtO" TargetMode="External"/><Relationship Id="rId11" Type="http://schemas.openxmlformats.org/officeDocument/2006/relationships/hyperlink" Target="https://fastapi.tiangolo.com/tutorial/first-steps/" TargetMode="External"/><Relationship Id="rId10" Type="http://schemas.openxmlformats.org/officeDocument/2006/relationships/hyperlink" Target="https://www.javatpoint.com/postman" TargetMode="External"/><Relationship Id="rId12" Type="http://schemas.openxmlformats.org/officeDocument/2006/relationships/image" Target="../media/image1.png"/><Relationship Id="rId9" Type="http://schemas.openxmlformats.org/officeDocument/2006/relationships/hyperlink" Target="https://stackoverflow.com/users/15609296/jayshil-patel" TargetMode="External"/><Relationship Id="rId5" Type="http://schemas.openxmlformats.org/officeDocument/2006/relationships/hyperlink" Target="https://www.freecodecamp.org/learn/responsive-web-design/" TargetMode="External"/><Relationship Id="rId6" Type="http://schemas.openxmlformats.org/officeDocument/2006/relationships/hyperlink" Target="https://www.freecodecamp.org/learn/javascript-algorithms-and-data-structures/" TargetMode="External"/><Relationship Id="rId7" Type="http://schemas.openxmlformats.org/officeDocument/2006/relationships/hyperlink" Target="https://www.freecodecamp.org/learn/front-end-development-libraries/#react-and-redux" TargetMode="External"/><Relationship Id="rId8" Type="http://schemas.openxmlformats.org/officeDocument/2006/relationships/hyperlink" Target="https://docs.docker.com/get-starte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8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Plant disease detection using CNN and implementing using react JS and react Native</a:t>
            </a:r>
            <a:endParaRPr b="1" sz="288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88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55881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Jayshil Patel(18EC068), guided by Prof. Vishal Tank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V. T. Patel Department of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Electronics and Communication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Directory Structure: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725" y="-21525"/>
            <a:ext cx="2478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49900"/>
            <a:ext cx="931625" cy="7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APIs work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00" y="1277025"/>
            <a:ext cx="7606426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r>
              <a:rPr lang="en"/>
              <a:t>using</a:t>
            </a:r>
            <a:r>
              <a:rPr lang="en"/>
              <a:t> Postman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37" y="1294150"/>
            <a:ext cx="7147326" cy="38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700" y="1294150"/>
            <a:ext cx="7158661" cy="38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r>
              <a:rPr lang="en"/>
              <a:t> using </a:t>
            </a:r>
            <a:r>
              <a:rPr lang="en"/>
              <a:t>Fast API</a:t>
            </a:r>
            <a:r>
              <a:rPr lang="en"/>
              <a:t> documentation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757998" cy="15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56000"/>
            <a:ext cx="8839198" cy="175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using React website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25" y="1429425"/>
            <a:ext cx="6602798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625" y="1429417"/>
            <a:ext cx="6602798" cy="371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</a:t>
            </a:r>
            <a:r>
              <a:rPr lang="en"/>
              <a:t> while deploying mobile application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a cloud server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Cloud server :- AWS, GCP, Azure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Errors</a:t>
            </a:r>
            <a:r>
              <a:rPr lang="en"/>
              <a:t> in implementation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878" y="1400875"/>
            <a:ext cx="2077546" cy="3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275" y="1461000"/>
            <a:ext cx="1962750" cy="35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Dataset:-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https://www.kaggle.com/muhammadardiputra/potato-leaf-disease-dataset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CNN:-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https://www.youtube.com/watch?v=Mubj_fqiAv8&amp;list=PLeo1K3hjS3uu7CxAacxVndI4bE_o3BDtO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HTML &amp; CSS:-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https://www.freecodecamp.org/learn/responsive-web-design/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Javascript :-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https://www.freecodecamp.org/learn/javascript-algorithms-and-data-structures/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React JS:-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https://www.freecodecamp.org/learn/front-end-development-libraries/#react-and-redux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>
            <p:ph idx="2" type="body"/>
          </p:nvPr>
        </p:nvSpPr>
        <p:spPr>
          <a:xfrm>
            <a:off x="4832400" y="1505700"/>
            <a:ext cx="3999900" cy="23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"/>
              <a:buNone/>
            </a:pPr>
            <a:r>
              <a:rPr lang="en" sz="4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Docker:-</a:t>
            </a:r>
            <a:endParaRPr sz="4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"/>
              <a:buNone/>
            </a:pPr>
            <a:r>
              <a:rPr lang="en" sz="4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4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https://docs.docker.com/get-started</a:t>
            </a:r>
            <a:endParaRPr sz="4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4"/>
              <a:buNone/>
            </a:pPr>
            <a:r>
              <a:rPr lang="en" sz="4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Query Solving:-</a:t>
            </a:r>
            <a:endParaRPr sz="4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4"/>
              <a:buNone/>
            </a:pPr>
            <a:r>
              <a:rPr lang="en" sz="4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4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https://stackoverflow.com/users/15609296/jayshil-patel</a:t>
            </a:r>
            <a:endParaRPr sz="4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4"/>
              <a:buNone/>
            </a:pPr>
            <a:r>
              <a:rPr lang="en" sz="4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Postman:- </a:t>
            </a:r>
            <a:endParaRPr sz="4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4"/>
              <a:buNone/>
            </a:pPr>
            <a:r>
              <a:rPr lang="en" sz="4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https://www.javatpoint.com/postman</a:t>
            </a:r>
            <a:endParaRPr sz="4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4"/>
              <a:buNone/>
            </a:pPr>
            <a:r>
              <a:rPr lang="en" sz="4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FastAPI:- </a:t>
            </a:r>
            <a:endParaRPr sz="4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4"/>
              <a:buNone/>
            </a:pPr>
            <a:r>
              <a:rPr lang="en" sz="4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1"/>
              </a:rPr>
              <a:t>https://fastapi.tiangolo.com/tutorial/first-steps/</a:t>
            </a:r>
            <a:endParaRPr sz="4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3500"/>
              <a:buNone/>
            </a:pPr>
            <a:r>
              <a:t/>
            </a:r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3500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ct val="93500"/>
              <a:buNone/>
            </a:pPr>
            <a:r>
              <a:t/>
            </a:r>
            <a:endParaRPr sz="10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Introduction:-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Goal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Improve UI and UX for the farmers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Connect Backend and Frontend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Technologies used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Frontend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React JS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CSS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HTML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Postman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NodeJS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Backend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Python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CNN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Docker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TF Serving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Architecture	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Detection and classification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TensorFlow (machine learning library developed by Google) will be used to train and save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2152 images of 3 categories is used to train the model. This dataset is fetched from Kaggle open source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Frontend deployment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Website made using </a:t>
            </a:r>
            <a:r>
              <a:rPr lang="en"/>
              <a:t>ReactJS is used to build the website. FastAPI is used to connect frontend and the backend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Future 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entire project can be uploaded to a server, namely GCP or AWS to make it globally accessible.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React native app can be deployed to make it more accessible to general public.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300" y="500925"/>
            <a:ext cx="37044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imported from kaggle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304800" y="2626725"/>
            <a:ext cx="3704400" cy="12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2152 Images classified into :-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1000x Potato early blight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1000x Potato late blight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152x   Healthy leaf images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2435695"/>
            <a:ext cx="3954000" cy="203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800" y="826225"/>
            <a:ext cx="284797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10870"/>
            <a:ext cx="1447000" cy="123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CNN?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75" y="1664388"/>
            <a:ext cx="81153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r>
              <a:rPr lang="en"/>
              <a:t> of the model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00" y="1277025"/>
            <a:ext cx="2876588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188" y="1277025"/>
            <a:ext cx="1976496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25" y="1284525"/>
            <a:ext cx="6602798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Architecture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38" y="2028975"/>
            <a:ext cx="6156724" cy="23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Architecture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275" y="1517875"/>
            <a:ext cx="3832250" cy="33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725" y="4305900"/>
            <a:ext cx="983275" cy="8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